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6.jpg" ContentType="image/jpeg"/>
  <Override PartName="/ppt/media/image7.jpg" ContentType="image/jpeg"/>
  <Override PartName="/ppt/media/image9.jpg" ContentType="image/jpeg"/>
  <Override PartName="/ppt/media/image10.jpg" ContentType="image/jpeg"/>
  <Override PartName="/ppt/notesSlides/notesSlide1.xml" ContentType="application/vnd.openxmlformats-officedocument.presentationml.notesSlide+xml"/>
  <Override PartName="/ppt/media/image15.jpg" ContentType="image/jpeg"/>
  <Override PartName="/ppt/media/image17.jpg" ContentType="image/jpeg"/>
  <Override PartName="/ppt/notesSlides/notesSlide2.xml" ContentType="application/vnd.openxmlformats-officedocument.presentationml.notesSlide+xml"/>
  <Override PartName="/ppt/media/image36.jpg" ContentType="image/jpeg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6"/>
  </p:notesMasterIdLst>
  <p:sldIdLst>
    <p:sldId id="258" r:id="rId5"/>
    <p:sldId id="267" r:id="rId6"/>
    <p:sldId id="268" r:id="rId7"/>
    <p:sldId id="348" r:id="rId8"/>
    <p:sldId id="269" r:id="rId9"/>
    <p:sldId id="270" r:id="rId10"/>
    <p:sldId id="271" r:id="rId11"/>
    <p:sldId id="272" r:id="rId12"/>
    <p:sldId id="273" r:id="rId13"/>
    <p:sldId id="286" r:id="rId14"/>
    <p:sldId id="299" r:id="rId15"/>
    <p:sldId id="300" r:id="rId16"/>
    <p:sldId id="301" r:id="rId17"/>
    <p:sldId id="302" r:id="rId18"/>
    <p:sldId id="314" r:id="rId19"/>
    <p:sldId id="315" r:id="rId20"/>
    <p:sldId id="316" r:id="rId21"/>
    <p:sldId id="317" r:id="rId22"/>
    <p:sldId id="349" r:id="rId23"/>
    <p:sldId id="318" r:id="rId24"/>
    <p:sldId id="263" r:id="rId25"/>
  </p:sldIdLst>
  <p:sldSz cx="12192000" cy="6858000"/>
  <p:notesSz cx="6858000" cy="9144000"/>
  <p:embeddedFontLst>
    <p:embeddedFont>
      <p:font typeface="Fracktif" panose="00000800000000000000" pitchFamily="50" charset="0"/>
      <p:bold r:id="rId27"/>
      <p:boldItalic r:id="rId28"/>
    </p:embeddedFont>
    <p:embeddedFont>
      <p:font typeface="Georgia" panose="02040502050405020303" pitchFamily="18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838"/>
    <a:srgbClr val="0066A6"/>
    <a:srgbClr val="1CA6DF"/>
    <a:srgbClr val="2D2A26"/>
    <a:srgbClr val="E6E6E6"/>
    <a:srgbClr val="70913C"/>
    <a:srgbClr val="DE9027"/>
    <a:srgbClr val="669B41"/>
    <a:srgbClr val="C26716"/>
    <a:srgbClr val="1855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8554B3-AB4A-4545-B20B-B4AF51E39452}" v="2" dt="2026-04-20T19:20:14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80784" autoAdjust="0"/>
  </p:normalViewPr>
  <p:slideViewPr>
    <p:cSldViewPr snapToGrid="0">
      <p:cViewPr varScale="1">
        <p:scale>
          <a:sx n="66" d="100"/>
          <a:sy n="66" d="100"/>
        </p:scale>
        <p:origin x="80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Towry" userId="dfa4f287-f172-4504-b5da-494c43ee7e72" providerId="ADAL" clId="{C3BB8EF7-5F05-4ADD-AF07-2334E6107DCA}"/>
    <pc:docChg chg="custSel addSld modSld sldOrd modMainMaster">
      <pc:chgData name="Jennifer Towry" userId="dfa4f287-f172-4504-b5da-494c43ee7e72" providerId="ADAL" clId="{C3BB8EF7-5F05-4ADD-AF07-2334E6107DCA}" dt="2026-04-20T19:27:22.229" v="77" actId="962"/>
      <pc:docMkLst>
        <pc:docMk/>
      </pc:docMkLst>
      <pc:sldChg chg="modSp mod">
        <pc:chgData name="Jennifer Towry" userId="dfa4f287-f172-4504-b5da-494c43ee7e72" providerId="ADAL" clId="{C3BB8EF7-5F05-4ADD-AF07-2334E6107DCA}" dt="2026-04-17T15:59:01.709" v="9" actId="20577"/>
        <pc:sldMkLst>
          <pc:docMk/>
          <pc:sldMk cId="299553462" sldId="273"/>
        </pc:sldMkLst>
        <pc:spChg chg="mod">
          <ac:chgData name="Jennifer Towry" userId="dfa4f287-f172-4504-b5da-494c43ee7e72" providerId="ADAL" clId="{C3BB8EF7-5F05-4ADD-AF07-2334E6107DCA}" dt="2026-04-17T15:59:01.709" v="9" actId="20577"/>
          <ac:spMkLst>
            <pc:docMk/>
            <pc:sldMk cId="299553462" sldId="273"/>
            <ac:spMk id="3" creationId="{03EEDCC9-3801-2CB4-A2DA-16591F627DEA}"/>
          </ac:spMkLst>
        </pc:spChg>
      </pc:sldChg>
      <pc:sldChg chg="modSp mod">
        <pc:chgData name="Jennifer Towry" userId="dfa4f287-f172-4504-b5da-494c43ee7e72" providerId="ADAL" clId="{C3BB8EF7-5F05-4ADD-AF07-2334E6107DCA}" dt="2026-04-20T19:21:10.053" v="50" actId="1076"/>
        <pc:sldMkLst>
          <pc:docMk/>
          <pc:sldMk cId="2368756054" sldId="317"/>
        </pc:sldMkLst>
        <pc:spChg chg="mod">
          <ac:chgData name="Jennifer Towry" userId="dfa4f287-f172-4504-b5da-494c43ee7e72" providerId="ADAL" clId="{C3BB8EF7-5F05-4ADD-AF07-2334E6107DCA}" dt="2026-04-20T19:21:10.053" v="50" actId="1076"/>
          <ac:spMkLst>
            <pc:docMk/>
            <pc:sldMk cId="2368756054" sldId="317"/>
            <ac:spMk id="3" creationId="{90D6D9CB-2817-15D3-461F-0A69F7A2212E}"/>
          </ac:spMkLst>
        </pc:spChg>
      </pc:sldChg>
      <pc:sldChg chg="addSp delSp modSp mod ord">
        <pc:chgData name="Jennifer Towry" userId="dfa4f287-f172-4504-b5da-494c43ee7e72" providerId="ADAL" clId="{C3BB8EF7-5F05-4ADD-AF07-2334E6107DCA}" dt="2026-04-20T19:21:24.716" v="57" actId="20577"/>
        <pc:sldMkLst>
          <pc:docMk/>
          <pc:sldMk cId="4104814618" sldId="318"/>
        </pc:sldMkLst>
        <pc:spChg chg="mod">
          <ac:chgData name="Jennifer Towry" userId="dfa4f287-f172-4504-b5da-494c43ee7e72" providerId="ADAL" clId="{C3BB8EF7-5F05-4ADD-AF07-2334E6107DCA}" dt="2026-04-20T19:20:50.442" v="46" actId="6549"/>
          <ac:spMkLst>
            <pc:docMk/>
            <pc:sldMk cId="4104814618" sldId="318"/>
            <ac:spMk id="2" creationId="{848ACC90-9E3D-BE01-852C-C6560440C677}"/>
          </ac:spMkLst>
        </pc:spChg>
        <pc:spChg chg="mod">
          <ac:chgData name="Jennifer Towry" userId="dfa4f287-f172-4504-b5da-494c43ee7e72" providerId="ADAL" clId="{C3BB8EF7-5F05-4ADD-AF07-2334E6107DCA}" dt="2026-04-20T19:21:24.716" v="57" actId="20577"/>
          <ac:spMkLst>
            <pc:docMk/>
            <pc:sldMk cId="4104814618" sldId="318"/>
            <ac:spMk id="3" creationId="{6FFB23CA-D8B9-5303-1643-50D957775AC7}"/>
          </ac:spMkLst>
        </pc:spChg>
        <pc:picChg chg="add del mod">
          <ac:chgData name="Jennifer Towry" userId="dfa4f287-f172-4504-b5da-494c43ee7e72" providerId="ADAL" clId="{C3BB8EF7-5F05-4ADD-AF07-2334E6107DCA}" dt="2026-04-20T19:20:07.765" v="36" actId="478"/>
          <ac:picMkLst>
            <pc:docMk/>
            <pc:sldMk cId="4104814618" sldId="318"/>
            <ac:picMk id="5" creationId="{60D1D9FB-E50B-6515-D715-2AB1DDFABEBC}"/>
          </ac:picMkLst>
        </pc:picChg>
      </pc:sldChg>
      <pc:sldChg chg="addSp modSp new mod">
        <pc:chgData name="Jennifer Towry" userId="dfa4f287-f172-4504-b5da-494c43ee7e72" providerId="ADAL" clId="{C3BB8EF7-5F05-4ADD-AF07-2334E6107DCA}" dt="2026-04-20T19:27:22.229" v="77" actId="962"/>
        <pc:sldMkLst>
          <pc:docMk/>
          <pc:sldMk cId="1391167954" sldId="349"/>
        </pc:sldMkLst>
        <pc:spChg chg="mod">
          <ac:chgData name="Jennifer Towry" userId="dfa4f287-f172-4504-b5da-494c43ee7e72" providerId="ADAL" clId="{C3BB8EF7-5F05-4ADD-AF07-2334E6107DCA}" dt="2026-04-20T19:19:43.250" v="31" actId="20577"/>
          <ac:spMkLst>
            <pc:docMk/>
            <pc:sldMk cId="1391167954" sldId="349"/>
            <ac:spMk id="2" creationId="{57C0FA88-4248-2E3F-FFA1-C264D13B50E6}"/>
          </ac:spMkLst>
        </pc:spChg>
        <pc:spChg chg="mod">
          <ac:chgData name="Jennifer Towry" userId="dfa4f287-f172-4504-b5da-494c43ee7e72" providerId="ADAL" clId="{C3BB8EF7-5F05-4ADD-AF07-2334E6107DCA}" dt="2026-04-20T19:20:45.403" v="45" actId="5793"/>
          <ac:spMkLst>
            <pc:docMk/>
            <pc:sldMk cId="1391167954" sldId="349"/>
            <ac:spMk id="3" creationId="{86A70279-DD18-0DDD-9C5E-4F5EB23B622E}"/>
          </ac:spMkLst>
        </pc:spChg>
        <pc:picChg chg="add mod modCrop">
          <ac:chgData name="Jennifer Towry" userId="dfa4f287-f172-4504-b5da-494c43ee7e72" providerId="ADAL" clId="{C3BB8EF7-5F05-4ADD-AF07-2334E6107DCA}" dt="2026-04-20T19:27:22.229" v="77" actId="962"/>
          <ac:picMkLst>
            <pc:docMk/>
            <pc:sldMk cId="1391167954" sldId="349"/>
            <ac:picMk id="4" creationId="{BCD014FC-5E0C-AF84-E398-09237A67B7F6}"/>
          </ac:picMkLst>
        </pc:picChg>
      </pc:sldChg>
      <pc:sldMasterChg chg="modSldLayout">
        <pc:chgData name="Jennifer Towry" userId="dfa4f287-f172-4504-b5da-494c43ee7e72" providerId="ADAL" clId="{C3BB8EF7-5F05-4ADD-AF07-2334E6107DCA}" dt="2026-04-17T15:58:37.497" v="4" actId="12"/>
        <pc:sldMasterMkLst>
          <pc:docMk/>
          <pc:sldMasterMk cId="3849116076" sldId="2147483648"/>
        </pc:sldMasterMkLst>
        <pc:sldLayoutChg chg="modSp mod">
          <pc:chgData name="Jennifer Towry" userId="dfa4f287-f172-4504-b5da-494c43ee7e72" providerId="ADAL" clId="{C3BB8EF7-5F05-4ADD-AF07-2334E6107DCA}" dt="2026-04-17T15:58:37.497" v="4" actId="12"/>
          <pc:sldLayoutMkLst>
            <pc:docMk/>
            <pc:sldMasterMk cId="3849116076" sldId="2147483648"/>
            <pc:sldLayoutMk cId="2188608999" sldId="2147483650"/>
          </pc:sldLayoutMkLst>
          <pc:spChg chg="mod">
            <ac:chgData name="Jennifer Towry" userId="dfa4f287-f172-4504-b5da-494c43ee7e72" providerId="ADAL" clId="{C3BB8EF7-5F05-4ADD-AF07-2334E6107DCA}" dt="2026-04-17T15:58:37.497" v="4" actId="12"/>
            <ac:spMkLst>
              <pc:docMk/>
              <pc:sldMasterMk cId="3849116076" sldId="2147483648"/>
              <pc:sldLayoutMk cId="2188608999" sldId="2147483650"/>
              <ac:spMk id="3" creationId="{00000000-0000-0000-0000-000000000000}"/>
            </ac:spMkLst>
          </pc:spChg>
        </pc:sldLayoutChg>
        <pc:sldLayoutChg chg="modSp mod">
          <pc:chgData name="Jennifer Towry" userId="dfa4f287-f172-4504-b5da-494c43ee7e72" providerId="ADAL" clId="{C3BB8EF7-5F05-4ADD-AF07-2334E6107DCA}" dt="2026-04-17T15:58:20.821" v="3" actId="12"/>
          <pc:sldLayoutMkLst>
            <pc:docMk/>
            <pc:sldMasterMk cId="3849116076" sldId="2147483648"/>
            <pc:sldLayoutMk cId="4115374288" sldId="2147483652"/>
          </pc:sldLayoutMkLst>
          <pc:spChg chg="mod">
            <ac:chgData name="Jennifer Towry" userId="dfa4f287-f172-4504-b5da-494c43ee7e72" providerId="ADAL" clId="{C3BB8EF7-5F05-4ADD-AF07-2334E6107DCA}" dt="2026-04-17T15:58:20.821" v="3" actId="12"/>
            <ac:spMkLst>
              <pc:docMk/>
              <pc:sldMasterMk cId="3849116076" sldId="2147483648"/>
              <pc:sldLayoutMk cId="4115374288" sldId="2147483652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DC207-4983-41CF-8509-02E7BA573FF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D815E-CFF5-4220-84DB-104CCC09A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5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D815E-CFF5-4220-84DB-104CCC09AA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22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D815E-CFF5-4220-84DB-104CCC09AA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35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D815E-CFF5-4220-84DB-104CCC09AA1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05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490400"/>
            <a:ext cx="12134851" cy="367600"/>
          </a:xfrm>
          <a:prstGeom prst="rect">
            <a:avLst/>
          </a:prstGeom>
          <a:solidFill>
            <a:srgbClr val="00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82095" y="3722197"/>
            <a:ext cx="6168046" cy="1255221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tx1"/>
                </a:solidFill>
                <a:latin typeface="Fracktif" panose="00000800000000000000" pitchFamily="50" charset="0"/>
                <a:ea typeface="Fracktif" panose="000008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subtitle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5B7B9F-14BC-4954-BC63-6A20325D2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2095" y="668215"/>
            <a:ext cx="6606167" cy="2779107"/>
          </a:xfrm>
        </p:spPr>
        <p:txBody>
          <a:bodyPr anchor="b" anchorCtr="0">
            <a:normAutofit/>
          </a:bodyPr>
          <a:lstStyle>
            <a:lvl1pPr>
              <a:defRPr sz="4800">
                <a:solidFill>
                  <a:srgbClr val="0066A6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165B985-B02A-4594-8C8B-ABD97EA7BD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3" y="2315806"/>
            <a:ext cx="4109894" cy="190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51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273" y="106508"/>
            <a:ext cx="10515600" cy="1325563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0066A6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0273" y="1860017"/>
            <a:ext cx="10515600" cy="4351338"/>
          </a:xfrm>
        </p:spPr>
        <p:txBody>
          <a:bodyPr/>
          <a:lstStyle>
            <a:lvl1pPr>
              <a:lnSpc>
                <a:spcPct val="110000"/>
              </a:lnSpc>
              <a:buClr>
                <a:srgbClr val="3B3838"/>
              </a:buClr>
              <a:defRPr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10000"/>
              </a:lnSpc>
              <a:buClr>
                <a:srgbClr val="3B3838"/>
              </a:buClr>
              <a:defRPr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10000"/>
              </a:lnSpc>
              <a:buClr>
                <a:srgbClr val="3B3838"/>
              </a:buClr>
              <a:defRPr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3pPr>
            <a:lvl4pPr>
              <a:lnSpc>
                <a:spcPct val="110000"/>
              </a:lnSpc>
              <a:buClr>
                <a:srgbClr val="3B3838"/>
              </a:buClr>
              <a:defRPr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4pPr>
            <a:lvl5pPr>
              <a:lnSpc>
                <a:spcPct val="110000"/>
              </a:lnSpc>
              <a:buClr>
                <a:srgbClr val="3B3838"/>
              </a:buClr>
              <a:defRPr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1125" y="5846230"/>
            <a:ext cx="2061006" cy="365125"/>
          </a:xfrm>
          <a:prstGeom prst="rect">
            <a:avLst/>
          </a:prstGeom>
        </p:spPr>
        <p:txBody>
          <a:bodyPr/>
          <a:lstStyle/>
          <a:p>
            <a:fld id="{4C9C7C52-5848-44B0-A57B-8A2432264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60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6350" y="0"/>
            <a:ext cx="12198350" cy="6410325"/>
          </a:xfrm>
          <a:prstGeom prst="rect">
            <a:avLst/>
          </a:prstGeom>
          <a:solidFill>
            <a:srgbClr val="00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1280597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375" y="3108256"/>
            <a:ext cx="10515600" cy="1778070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 flipV="1">
            <a:off x="841375" y="3035101"/>
            <a:ext cx="10506075" cy="283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/>
              <a:t>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68821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with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655" y="599640"/>
            <a:ext cx="4343903" cy="2269395"/>
          </a:xfrm>
        </p:spPr>
        <p:txBody>
          <a:bodyPr anchor="t">
            <a:normAutofit/>
          </a:bodyPr>
          <a:lstStyle>
            <a:lvl1pPr algn="l">
              <a:defRPr sz="4400">
                <a:solidFill>
                  <a:srgbClr val="0066A6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2163" y="3028426"/>
            <a:ext cx="4324395" cy="3053592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subtitle style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4968832" y="1"/>
            <a:ext cx="7248038" cy="63758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432163" y="2939024"/>
            <a:ext cx="4324395" cy="2838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/>
              <a:t>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5830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363"/>
            <a:ext cx="10515600" cy="1325563"/>
          </a:xfrm>
        </p:spPr>
        <p:txBody>
          <a:bodyPr anchor="ctr"/>
          <a:lstStyle>
            <a:lvl1pPr>
              <a:defRPr>
                <a:solidFill>
                  <a:srgbClr val="0066A6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3B3838"/>
              </a:buClr>
              <a:defRPr>
                <a:latin typeface="+mn-lt"/>
                <a:cs typeface="Arial" panose="020B0604020202020204" pitchFamily="34" charset="0"/>
              </a:defRPr>
            </a:lvl1pPr>
            <a:lvl2pPr>
              <a:buClr>
                <a:srgbClr val="3B3838"/>
              </a:buClr>
              <a:defRPr>
                <a:latin typeface="+mn-lt"/>
                <a:cs typeface="Arial" panose="020B0604020202020204" pitchFamily="34" charset="0"/>
              </a:defRPr>
            </a:lvl2pPr>
            <a:lvl3pPr>
              <a:buClr>
                <a:srgbClr val="3B3838"/>
              </a:buClr>
              <a:defRPr>
                <a:latin typeface="+mn-lt"/>
                <a:cs typeface="Arial" panose="020B0604020202020204" pitchFamily="34" charset="0"/>
              </a:defRPr>
            </a:lvl3pPr>
            <a:lvl4pPr>
              <a:buClr>
                <a:srgbClr val="3B3838"/>
              </a:buClr>
              <a:defRPr>
                <a:latin typeface="+mn-lt"/>
                <a:cs typeface="Arial" panose="020B0604020202020204" pitchFamily="34" charset="0"/>
              </a:defRPr>
            </a:lvl4pPr>
            <a:lvl5pPr>
              <a:buClr>
                <a:srgbClr val="3B3838"/>
              </a:buClr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0066A6"/>
              </a:buClr>
              <a:defRPr>
                <a:latin typeface="+mn-lt"/>
                <a:cs typeface="Arial" panose="020B0604020202020204" pitchFamily="34" charset="0"/>
              </a:defRPr>
            </a:lvl1pPr>
            <a:lvl2pPr>
              <a:buClr>
                <a:srgbClr val="0066A6"/>
              </a:buClr>
              <a:defRPr>
                <a:latin typeface="+mn-lt"/>
                <a:cs typeface="Arial" panose="020B0604020202020204" pitchFamily="34" charset="0"/>
              </a:defRPr>
            </a:lvl2pPr>
            <a:lvl3pPr>
              <a:buClr>
                <a:srgbClr val="0066A6"/>
              </a:buClr>
              <a:defRPr>
                <a:latin typeface="+mn-lt"/>
                <a:cs typeface="Arial" panose="020B0604020202020204" pitchFamily="34" charset="0"/>
              </a:defRPr>
            </a:lvl3pPr>
            <a:lvl4pPr>
              <a:buClr>
                <a:srgbClr val="0066A6"/>
              </a:buClr>
              <a:defRPr>
                <a:latin typeface="+mn-lt"/>
                <a:cs typeface="Arial" panose="020B0604020202020204" pitchFamily="34" charset="0"/>
              </a:defRPr>
            </a:lvl4pPr>
            <a:lvl5pPr>
              <a:buClr>
                <a:srgbClr val="0066A6"/>
              </a:buClr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537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/>
          <a:lstStyle>
            <a:lvl1pPr>
              <a:defRPr>
                <a:solidFill>
                  <a:srgbClr val="0066A6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Fracktif" panose="00000800000000000000" pitchFamily="50" charset="0"/>
                <a:ea typeface="Fracktif" panose="000008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1pPr>
            <a:lvl2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2pPr>
            <a:lvl3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3pPr>
            <a:lvl4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4pPr>
            <a:lvl5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Fracktif" panose="00000800000000000000" pitchFamily="50" charset="0"/>
                <a:ea typeface="Fracktif" panose="000008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1pPr>
            <a:lvl2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2pPr>
            <a:lvl3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3pPr>
            <a:lvl4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4pPr>
            <a:lvl5pPr>
              <a:buClr>
                <a:srgbClr val="1CA6DF"/>
              </a:buClr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881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>
                <a:solidFill>
                  <a:srgbClr val="0066A6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Clr>
                <a:srgbClr val="1CA6DF"/>
              </a:buClr>
              <a:defRPr sz="3200">
                <a:latin typeface="+mn-lt"/>
                <a:cs typeface="Arial" panose="020B0604020202020204" pitchFamily="34" charset="0"/>
              </a:defRPr>
            </a:lvl1pPr>
            <a:lvl2pPr>
              <a:buClr>
                <a:srgbClr val="1CA6DF"/>
              </a:buClr>
              <a:defRPr sz="2800">
                <a:latin typeface="+mn-lt"/>
                <a:cs typeface="Arial" panose="020B0604020202020204" pitchFamily="34" charset="0"/>
              </a:defRPr>
            </a:lvl2pPr>
            <a:lvl3pPr>
              <a:buClr>
                <a:srgbClr val="1CA6DF"/>
              </a:buClr>
              <a:defRPr sz="2400">
                <a:latin typeface="+mn-lt"/>
                <a:cs typeface="Arial" panose="020B0604020202020204" pitchFamily="34" charset="0"/>
              </a:defRPr>
            </a:lvl3pPr>
            <a:lvl4pPr>
              <a:buClr>
                <a:srgbClr val="1CA6DF"/>
              </a:buClr>
              <a:defRPr sz="2000">
                <a:latin typeface="+mn-lt"/>
                <a:cs typeface="Arial" panose="020B0604020202020204" pitchFamily="34" charset="0"/>
              </a:defRPr>
            </a:lvl4pPr>
            <a:lvl5pPr>
              <a:buClr>
                <a:srgbClr val="1CA6DF"/>
              </a:buClr>
              <a:defRPr sz="2000">
                <a:latin typeface="+mn-lt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6828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140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24" y="457200"/>
            <a:ext cx="4178901" cy="1600200"/>
          </a:xfrm>
          <a:solidFill>
            <a:srgbClr val="0066A6"/>
          </a:solidFill>
          <a:ln w="38100">
            <a:solidFill>
              <a:srgbClr val="0066A6"/>
            </a:solidFill>
          </a:ln>
        </p:spPr>
        <p:txBody>
          <a:bodyPr anchor="t">
            <a:normAutofit/>
          </a:bodyPr>
          <a:lstStyle>
            <a:lvl1pPr marL="182880">
              <a:lnSpc>
                <a:spcPct val="100000"/>
              </a:lnSpc>
              <a:spcBef>
                <a:spcPts val="1200"/>
              </a:spcBef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85038" y="457200"/>
            <a:ext cx="6738552" cy="5411787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93124" y="2156512"/>
            <a:ext cx="4178901" cy="346508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800"/>
              </a:spcBef>
              <a:buNone/>
              <a:defRPr sz="2400">
                <a:latin typeface="+mn-lt"/>
                <a:ea typeface="Fracktif" panose="000008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7945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6A6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1088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066A6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1CA6DF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225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2140527" y="3610840"/>
            <a:ext cx="2123303" cy="2295359"/>
          </a:xfrm>
        </p:spPr>
        <p:txBody>
          <a:bodyPr>
            <a:normAutofit/>
          </a:bodyPr>
          <a:lstStyle>
            <a:lvl1pPr marL="0" indent="0" algn="r">
              <a:buNone/>
              <a:defRPr sz="2800" b="0">
                <a:solidFill>
                  <a:schemeClr val="tx1"/>
                </a:solidFill>
                <a:latin typeface="Fracktif" panose="00000800000000000000" pitchFamily="50" charset="0"/>
                <a:ea typeface="Fracktif" panose="000008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CONTACT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4679342" y="3610840"/>
            <a:ext cx="5634984" cy="229535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D2A26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Enter contact Info</a:t>
            </a:r>
          </a:p>
        </p:txBody>
      </p:sp>
      <p:pic>
        <p:nvPicPr>
          <p:cNvPr id="7" name="Picture 6" descr="Text, logo&#10;&#10;Description automatically generated">
            <a:extLst>
              <a:ext uri="{FF2B5EF4-FFF2-40B4-BE49-F238E27FC236}">
                <a16:creationId xmlns:a16="http://schemas.microsoft.com/office/drawing/2014/main" id="{1B5E6D3A-694D-471A-BA8F-13667F209D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366" y="1764772"/>
            <a:ext cx="8330960" cy="14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0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11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0" r:id="rId2"/>
    <p:sldLayoutId id="2147483651" r:id="rId3"/>
    <p:sldLayoutId id="2147483649" r:id="rId4"/>
    <p:sldLayoutId id="2147483652" r:id="rId5"/>
    <p:sldLayoutId id="2147483653" r:id="rId6"/>
    <p:sldLayoutId id="2147483656" r:id="rId7"/>
    <p:sldLayoutId id="2147483657" r:id="rId8"/>
    <p:sldLayoutId id="2147483658" r:id="rId9"/>
    <p:sldLayoutId id="2147483659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CA6DF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CA6DF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CA6D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CA6D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CA6D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khistory.or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rol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214147" y="7634228"/>
            <a:ext cx="9026525" cy="136525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01E61D-9DC6-45F5-8D01-E4247C43A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84393" y="2400300"/>
            <a:ext cx="0" cy="19782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" name="object 5">
            <a:extLst>
              <a:ext uri="{FF2B5EF4-FFF2-40B4-BE49-F238E27FC236}">
                <a16:creationId xmlns:a16="http://schemas.microsoft.com/office/drawing/2014/main" id="{EAC5D4EC-211F-522B-2AF1-4E4F242DA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85996" y="1809900"/>
            <a:ext cx="2747863" cy="2747863"/>
            <a:chOff x="4607826" y="252374"/>
            <a:chExt cx="2499995" cy="2499995"/>
          </a:xfrm>
        </p:grpSpPr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D120BAFA-478E-7F6B-43C8-00E2FD920A7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5923" y="290474"/>
              <a:ext cx="2423608" cy="2423610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6B1FA56D-EB32-5DC3-430C-E73A6FFB3CC6}"/>
                </a:ext>
              </a:extLst>
            </p:cNvPr>
            <p:cNvSpPr/>
            <p:nvPr/>
          </p:nvSpPr>
          <p:spPr>
            <a:xfrm>
              <a:off x="4626876" y="271424"/>
              <a:ext cx="2461895" cy="2461895"/>
            </a:xfrm>
            <a:custGeom>
              <a:avLst/>
              <a:gdLst/>
              <a:ahLst/>
              <a:cxnLst/>
              <a:rect l="l" t="t" r="r" b="b"/>
              <a:pathLst>
                <a:path w="2461895" h="2461895">
                  <a:moveTo>
                    <a:pt x="0" y="0"/>
                  </a:moveTo>
                  <a:lnTo>
                    <a:pt x="2461717" y="0"/>
                  </a:lnTo>
                  <a:lnTo>
                    <a:pt x="2461717" y="2461717"/>
                  </a:lnTo>
                  <a:lnTo>
                    <a:pt x="0" y="2461717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FE826ED-B381-ACC5-B4B8-1681DCA8C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0774" y="1744824"/>
            <a:ext cx="7800392" cy="3420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D150CEED-D9AE-4E43-9598-FB82E8326E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2" y="1858412"/>
            <a:ext cx="12191999" cy="9893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rgbClr val="0066A6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spc="-40" dirty="0">
                <a:latin typeface="+mj-lt"/>
              </a:rPr>
              <a:t>Oklahoma History Center</a:t>
            </a:r>
            <a:br>
              <a:rPr lang="en-US" sz="5400" spc="-40" dirty="0">
                <a:latin typeface="+mj-lt"/>
              </a:rPr>
            </a:br>
            <a:r>
              <a:rPr lang="en-US" sz="5400" spc="-40" dirty="0">
                <a:latin typeface="+mj-lt"/>
              </a:rPr>
              <a:t>Social Story</a:t>
            </a:r>
          </a:p>
        </p:txBody>
      </p:sp>
      <p:pic>
        <p:nvPicPr>
          <p:cNvPr id="18" name="Picture 17" descr="Oklahoma Historical Society and Oklahoma History Center Museum logos&#10;">
            <a:extLst>
              <a:ext uri="{FF2B5EF4-FFF2-40B4-BE49-F238E27FC236}">
                <a16:creationId xmlns:a16="http://schemas.microsoft.com/office/drawing/2014/main" id="{37196B48-306B-8ECB-8D5F-680154B4E4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18" y="4180523"/>
            <a:ext cx="4773764" cy="147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815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6E99C-D707-45F1-ABA8-6D3718C4B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40" dirty="0"/>
              <a:t>Arriving at the Oklahoma History Center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6087D-4DC6-451E-9D60-4F779958E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026" y="1690688"/>
            <a:ext cx="5188974" cy="4351338"/>
          </a:xfrm>
        </p:spPr>
        <p:txBody>
          <a:bodyPr>
            <a:normAutofit fontScale="92500"/>
          </a:bodyPr>
          <a:lstStyle/>
          <a:p>
            <a:pPr marL="464821" marR="527050" indent="-457200">
              <a:lnSpc>
                <a:spcPts val="3030"/>
              </a:lnSpc>
              <a:spcBef>
                <a:spcPts val="470"/>
              </a:spcBef>
              <a:buSzPct val="96428"/>
              <a:tabLst>
                <a:tab pos="241300" algn="l"/>
                <a:tab pos="293370" algn="l"/>
              </a:tabLst>
            </a:pPr>
            <a:r>
              <a:rPr lang="en-US" sz="2400" dirty="0"/>
              <a:t>I am going to the Oklahoma History Center today!</a:t>
            </a:r>
          </a:p>
          <a:p>
            <a:pPr marL="464821" marR="527050" indent="-457200">
              <a:lnSpc>
                <a:spcPts val="3030"/>
              </a:lnSpc>
              <a:spcBef>
                <a:spcPts val="470"/>
              </a:spcBef>
              <a:buSzPct val="96428"/>
              <a:tabLst>
                <a:tab pos="241300" algn="l"/>
                <a:tab pos="293370" algn="l"/>
              </a:tabLst>
            </a:pPr>
            <a:r>
              <a:rPr lang="en-US" sz="2400" dirty="0"/>
              <a:t>As I drive in, I will see the Oil and Gas Park outdoor exhibit.</a:t>
            </a:r>
          </a:p>
          <a:p>
            <a:pPr marL="464821" marR="527050" indent="-457200">
              <a:lnSpc>
                <a:spcPts val="3030"/>
              </a:lnSpc>
              <a:spcBef>
                <a:spcPts val="470"/>
              </a:spcBef>
              <a:buSzPct val="96428"/>
              <a:tabLst>
                <a:tab pos="241300" algn="l"/>
                <a:tab pos="293370" algn="l"/>
              </a:tabLst>
            </a:pPr>
            <a:r>
              <a:rPr lang="en-US" sz="2400" dirty="0"/>
              <a:t>When I see this sculpture of two Apache warriors, I will know that I am here!  </a:t>
            </a:r>
          </a:p>
          <a:p>
            <a:pPr marL="464821" marR="527050" indent="-457200">
              <a:lnSpc>
                <a:spcPts val="3030"/>
              </a:lnSpc>
              <a:spcBef>
                <a:spcPts val="470"/>
              </a:spcBef>
              <a:buSzPct val="96428"/>
              <a:tabLst>
                <a:tab pos="241300" algn="l"/>
                <a:tab pos="293370" algn="l"/>
              </a:tabLst>
            </a:pPr>
            <a:r>
              <a:rPr lang="en-US" sz="2400" dirty="0"/>
              <a:t>The entrance to the museum is just through those doors.</a:t>
            </a:r>
          </a:p>
        </p:txBody>
      </p:sp>
      <p:pic>
        <p:nvPicPr>
          <p:cNvPr id="4" name="Content Placeholder 3" descr="The exterior of the Oklahoma History Center with a crowd of people waiting outside">
            <a:extLst>
              <a:ext uri="{FF2B5EF4-FFF2-40B4-BE49-F238E27FC236}">
                <a16:creationId xmlns:a16="http://schemas.microsoft.com/office/drawing/2014/main" id="{14F29BCA-5E4C-90D9-1184-C793E61AD4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56" b="8890"/>
          <a:stretch>
            <a:fillRect/>
          </a:stretch>
        </p:blipFill>
        <p:spPr>
          <a:xfrm>
            <a:off x="5879691" y="1759514"/>
            <a:ext cx="5638800" cy="379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9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11CC2-CFCE-72F0-547A-EB7F5D8B5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Admissions Desk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2F551-CC61-28FE-6F2D-089DF1AFD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88393" cy="4351338"/>
          </a:xfrm>
        </p:spPr>
        <p:txBody>
          <a:bodyPr>
            <a:normAutofit/>
          </a:bodyPr>
          <a:lstStyle/>
          <a:p>
            <a:r>
              <a:rPr lang="en-US" dirty="0"/>
              <a:t>I will purchase tickets to the museum here. </a:t>
            </a:r>
          </a:p>
          <a:p>
            <a:r>
              <a:rPr lang="en-US" dirty="0"/>
              <a:t>I will receive a sticker to wear on my shirt while I am at the museum, and I may have to wait in line to buy my ticket.</a:t>
            </a:r>
          </a:p>
        </p:txBody>
      </p:sp>
      <p:pic>
        <p:nvPicPr>
          <p:cNvPr id="7" name="Picture 6" descr="The staff at the admissions desk is here to help.&#10;">
            <a:extLst>
              <a:ext uri="{FF2B5EF4-FFF2-40B4-BE49-F238E27FC236}">
                <a16:creationId xmlns:a16="http://schemas.microsoft.com/office/drawing/2014/main" id="{5E7B907F-D824-4247-1F75-B076F2FFA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6"/>
          <a:stretch>
            <a:fillRect/>
          </a:stretch>
        </p:blipFill>
        <p:spPr>
          <a:xfrm>
            <a:off x="6382822" y="291402"/>
            <a:ext cx="3863756" cy="3810836"/>
          </a:xfrm>
          <a:prstGeom prst="rect">
            <a:avLst/>
          </a:prstGeom>
        </p:spPr>
      </p:pic>
      <p:pic>
        <p:nvPicPr>
          <p:cNvPr id="5" name="Content Placeholder 3" descr="A roll of gold stickers and a roll of color stickers. ">
            <a:extLst>
              <a:ext uri="{FF2B5EF4-FFF2-40B4-BE49-F238E27FC236}">
                <a16:creationId xmlns:a16="http://schemas.microsoft.com/office/drawing/2014/main" id="{9519E3CC-0BDE-EC82-C307-7A71B7B2E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6094" y="4280598"/>
            <a:ext cx="3917213" cy="236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70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1C357-A931-02A4-739C-F2A450B0C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C0B4-3EAC-53D9-8169-FAE8A3DBF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Volunteers and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E9E18-F505-ACBE-E860-230105603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78910" cy="4351338"/>
          </a:xfrm>
        </p:spPr>
        <p:txBody>
          <a:bodyPr>
            <a:normAutofit/>
          </a:bodyPr>
          <a:lstStyle/>
          <a:p>
            <a:r>
              <a:rPr lang="en-US" dirty="0"/>
              <a:t>I might see a volunteer at the Oklahoma History Center. They wear a blue shirt and have a name tag. </a:t>
            </a:r>
          </a:p>
          <a:p>
            <a:r>
              <a:rPr lang="en-US" dirty="0"/>
              <a:t>Staff wear different types of clothing, but they all have name badges. Anyone with a blue shirt or a name badge can help me.</a:t>
            </a:r>
          </a:p>
        </p:txBody>
      </p:sp>
      <p:pic>
        <p:nvPicPr>
          <p:cNvPr id="4" name="Content Placeholder 4" descr="A staff member with his arm around the shoulder of a volunteer">
            <a:extLst>
              <a:ext uri="{FF2B5EF4-FFF2-40B4-BE49-F238E27FC236}">
                <a16:creationId xmlns:a16="http://schemas.microsoft.com/office/drawing/2014/main" id="{63769F04-09AF-E223-3F23-1066E19462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0"/>
          <a:stretch/>
        </p:blipFill>
        <p:spPr>
          <a:xfrm>
            <a:off x="7273413" y="747252"/>
            <a:ext cx="3571568" cy="503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34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62EBA-F25F-BFA7-1BDF-163EB8811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Elevators and Stairs</a:t>
            </a:r>
          </a:p>
        </p:txBody>
      </p:sp>
      <p:pic>
        <p:nvPicPr>
          <p:cNvPr id="8" name="Picture 7" descr="Large banners hang over two elevators on the first floor.&#10;">
            <a:extLst>
              <a:ext uri="{FF2B5EF4-FFF2-40B4-BE49-F238E27FC236}">
                <a16:creationId xmlns:a16="http://schemas.microsoft.com/office/drawing/2014/main" id="{A1C88479-8BA2-71F8-16FB-FE16C4066C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4" b="21577"/>
          <a:stretch>
            <a:fillRect/>
          </a:stretch>
        </p:blipFill>
        <p:spPr>
          <a:xfrm>
            <a:off x="594750" y="1243671"/>
            <a:ext cx="3221334" cy="3225642"/>
          </a:xfrm>
          <a:prstGeom prst="rect">
            <a:avLst/>
          </a:prstGeom>
        </p:spPr>
      </p:pic>
      <p:pic>
        <p:nvPicPr>
          <p:cNvPr id="6" name="Picture 5" descr="You can use the stairs to visit the other floors.">
            <a:extLst>
              <a:ext uri="{FF2B5EF4-FFF2-40B4-BE49-F238E27FC236}">
                <a16:creationId xmlns:a16="http://schemas.microsoft.com/office/drawing/2014/main" id="{357E434F-1C15-75FF-8449-F52F51297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1" t="48696" r="17082"/>
          <a:stretch>
            <a:fillRect/>
          </a:stretch>
        </p:blipFill>
        <p:spPr>
          <a:xfrm>
            <a:off x="4261900" y="1243671"/>
            <a:ext cx="5868237" cy="322564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2DEF2-EAD1-81A8-7F2A-09281E6DD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266" y="4829691"/>
            <a:ext cx="9792955" cy="4885629"/>
          </a:xfrm>
        </p:spPr>
        <p:txBody>
          <a:bodyPr>
            <a:normAutofit/>
          </a:bodyPr>
          <a:lstStyle/>
          <a:p>
            <a:pPr marL="464821" marR="76835" indent="-457200">
              <a:lnSpc>
                <a:spcPts val="3030"/>
              </a:lnSpc>
              <a:spcBef>
                <a:spcPts val="470"/>
              </a:spcBef>
              <a:buSzPct val="96428"/>
              <a:tabLst>
                <a:tab pos="241300" algn="l"/>
                <a:tab pos="293370" algn="l"/>
              </a:tabLst>
            </a:pPr>
            <a:r>
              <a:rPr lang="en-US" dirty="0"/>
              <a:t>I can use the elevators, or I can take the stairs. </a:t>
            </a:r>
            <a:br>
              <a:rPr lang="en-US" dirty="0"/>
            </a:br>
            <a:endParaRPr lang="en-US" dirty="0"/>
          </a:p>
          <a:p>
            <a:pPr marL="464821" marR="76835" indent="-457200">
              <a:lnSpc>
                <a:spcPts val="3030"/>
              </a:lnSpc>
              <a:spcBef>
                <a:spcPts val="470"/>
              </a:spcBef>
              <a:buSzPct val="96428"/>
              <a:tabLst>
                <a:tab pos="241300" algn="l"/>
                <a:tab pos="293370" algn="l"/>
              </a:tabLst>
            </a:pPr>
            <a:r>
              <a:rPr lang="en-US" dirty="0"/>
              <a:t>Galleries are on the first and third floors.</a:t>
            </a:r>
          </a:p>
        </p:txBody>
      </p:sp>
    </p:spTree>
    <p:extLst>
      <p:ext uri="{BB962C8B-B14F-4D97-AF65-F5344CB8AC3E}">
        <p14:creationId xmlns:p14="http://schemas.microsoft.com/office/powerpoint/2010/main" val="4150974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BD16D-D0F0-DE39-A962-7BF31C39B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can and cannot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BA37E-E97A-9B4B-9B22-1E8543D64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312" y="1422834"/>
            <a:ext cx="4943168" cy="5199030"/>
          </a:xfrm>
        </p:spPr>
        <p:txBody>
          <a:bodyPr>
            <a:normAutofit fontScale="92500"/>
          </a:bodyPr>
          <a:lstStyle/>
          <a:p>
            <a:r>
              <a:rPr lang="en-US" dirty="0"/>
              <a:t>If I see a green sign, I know I can touch or play with these items. I will remember to be careful with anything I touch. </a:t>
            </a:r>
          </a:p>
          <a:p>
            <a:r>
              <a:rPr lang="en-US" dirty="0"/>
              <a:t>If I see a red sign, I cannot touch the items. </a:t>
            </a:r>
          </a:p>
          <a:p>
            <a:r>
              <a:rPr lang="en-US" dirty="0"/>
              <a:t>Sometimes these signs might be very close to each other. </a:t>
            </a:r>
          </a:p>
          <a:p>
            <a:r>
              <a:rPr lang="en-US" dirty="0"/>
              <a:t>I will see these signs in all the galleries.</a:t>
            </a:r>
          </a:p>
        </p:txBody>
      </p:sp>
      <p:pic>
        <p:nvPicPr>
          <p:cNvPr id="4" name="Picture 3" descr="Hands on History">
            <a:extLst>
              <a:ext uri="{FF2B5EF4-FFF2-40B4-BE49-F238E27FC236}">
                <a16:creationId xmlns:a16="http://schemas.microsoft.com/office/drawing/2014/main" id="{34A68777-3D4C-2AA4-B0C7-F47CF19DD8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677" y="1825624"/>
            <a:ext cx="2359742" cy="1573161"/>
          </a:xfrm>
          <a:prstGeom prst="rect">
            <a:avLst/>
          </a:prstGeom>
        </p:spPr>
      </p:pic>
      <p:pic>
        <p:nvPicPr>
          <p:cNvPr id="6" name="Content Placeholder 4" descr="An exhibit with a green 'Hands on History' sign">
            <a:extLst>
              <a:ext uri="{FF2B5EF4-FFF2-40B4-BE49-F238E27FC236}">
                <a16:creationId xmlns:a16="http://schemas.microsoft.com/office/drawing/2014/main" id="{0721407C-A72D-3FB7-CAD9-D39E29B8A1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34"/>
          <a:stretch>
            <a:fillRect/>
          </a:stretch>
        </p:blipFill>
        <p:spPr>
          <a:xfrm>
            <a:off x="8519221" y="431326"/>
            <a:ext cx="2615382" cy="3074354"/>
          </a:xfrm>
          <a:prstGeom prst="rect">
            <a:avLst/>
          </a:prstGeom>
        </p:spPr>
      </p:pic>
      <p:pic>
        <p:nvPicPr>
          <p:cNvPr id="5" name="Picture 4" descr="Please do not touch. Fingerprints are forever.">
            <a:extLst>
              <a:ext uri="{FF2B5EF4-FFF2-40B4-BE49-F238E27FC236}">
                <a16:creationId xmlns:a16="http://schemas.microsoft.com/office/drawing/2014/main" id="{C0F0B81D-0A98-F33B-FBC0-6F3D12419B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677" y="3660057"/>
            <a:ext cx="2359742" cy="2448519"/>
          </a:xfrm>
          <a:prstGeom prst="rect">
            <a:avLst/>
          </a:prstGeom>
        </p:spPr>
      </p:pic>
      <p:pic>
        <p:nvPicPr>
          <p:cNvPr id="7" name="Content Placeholder 5" descr="An exhibit with a 'Do Not Touch' sign ">
            <a:extLst>
              <a:ext uri="{FF2B5EF4-FFF2-40B4-BE49-F238E27FC236}">
                <a16:creationId xmlns:a16="http://schemas.microsoft.com/office/drawing/2014/main" id="{C4A7A72B-8745-A388-29E0-1356FDF6D9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221" y="3660057"/>
            <a:ext cx="3672779" cy="244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3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C3AF5-33BC-CB13-FCE0-30E66DB61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Restrooms and 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9CB5B-C453-D648-47F7-160FDE53B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2834"/>
            <a:ext cx="5896897" cy="4351338"/>
          </a:xfrm>
        </p:spPr>
        <p:txBody>
          <a:bodyPr/>
          <a:lstStyle/>
          <a:p>
            <a:r>
              <a:rPr lang="en-US" dirty="0"/>
              <a:t>Restrooms can be found at the end of every hallway on all three floors.  </a:t>
            </a:r>
            <a:br>
              <a:rPr lang="en-US" dirty="0"/>
            </a:br>
            <a:endParaRPr lang="en-US" dirty="0"/>
          </a:p>
          <a:p>
            <a:r>
              <a:rPr lang="en-US" dirty="0"/>
              <a:t>I can look for signs that might help direct me to places in the museum.</a:t>
            </a:r>
          </a:p>
          <a:p>
            <a:endParaRPr lang="en-US" dirty="0"/>
          </a:p>
        </p:txBody>
      </p:sp>
      <p:pic>
        <p:nvPicPr>
          <p:cNvPr id="6" name="Picture 5" descr="A sign pointing the way to exhibits, restrooms, and other spaces&#10;">
            <a:extLst>
              <a:ext uri="{FF2B5EF4-FFF2-40B4-BE49-F238E27FC236}">
                <a16:creationId xmlns:a16="http://schemas.microsoft.com/office/drawing/2014/main" id="{236664CE-0DE9-EC01-9CF1-40EDD285A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859" y="626665"/>
            <a:ext cx="2641200" cy="560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25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942D4-CFE2-6F98-8A4B-311BEBBA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Research Center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45B18-4E63-FB30-D23A-2B86031D4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833" y="1822450"/>
            <a:ext cx="4451555" cy="4093394"/>
          </a:xfrm>
        </p:spPr>
        <p:txBody>
          <a:bodyPr>
            <a:normAutofit/>
          </a:bodyPr>
          <a:lstStyle/>
          <a:p>
            <a:r>
              <a:rPr lang="en-US" dirty="0"/>
              <a:t>If I need a break or a quiet place, I can go to the library on the first floor. </a:t>
            </a:r>
          </a:p>
          <a:p>
            <a:r>
              <a:rPr lang="en-US" dirty="0"/>
              <a:t>I can sit there until I am ready to explore more. </a:t>
            </a:r>
            <a:endParaRPr lang="en-US" sz="3200" dirty="0"/>
          </a:p>
        </p:txBody>
      </p:sp>
      <p:pic>
        <p:nvPicPr>
          <p:cNvPr id="4" name="Content Placeholder 4" descr="The Research Center library includes bookshelves and tables with computers">
            <a:extLst>
              <a:ext uri="{FF2B5EF4-FFF2-40B4-BE49-F238E27FC236}">
                <a16:creationId xmlns:a16="http://schemas.microsoft.com/office/drawing/2014/main" id="{13F13FB4-1AEA-F356-5F5F-7CD8CC6964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62" y="1825625"/>
            <a:ext cx="6469626" cy="431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32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9F99-E410-8059-D571-02159357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Inasmuch Gallery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EDCC9-3801-2CB4-A2DA-16591F627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73" y="1310456"/>
            <a:ext cx="5926394" cy="545027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the </a:t>
            </a:r>
            <a:r>
              <a:rPr lang="en-US" i="1" dirty="0"/>
              <a:t>Crossroads of Commerce </a:t>
            </a:r>
            <a:r>
              <a:rPr lang="en-US" dirty="0"/>
              <a:t>exhibit, there is a large screen. </a:t>
            </a:r>
            <a:r>
              <a:rPr lang="en-US"/>
              <a:t>When I </a:t>
            </a:r>
            <a:r>
              <a:rPr lang="en-US" dirty="0"/>
              <a:t>step through the doors, a man will appear on the screen and start talking. </a:t>
            </a:r>
          </a:p>
          <a:p>
            <a:r>
              <a:rPr lang="en-US" dirty="0"/>
              <a:t>If I don’t like the sounds, I can leave the gallery. There are four more large screens like this in the gallery.</a:t>
            </a:r>
          </a:p>
          <a:p>
            <a:r>
              <a:rPr lang="en-US" dirty="0"/>
              <a:t>The airplane area in this gallery will let me experience the sights, sounds, and the feeling of taking off!</a:t>
            </a:r>
          </a:p>
        </p:txBody>
      </p:sp>
      <p:pic>
        <p:nvPicPr>
          <p:cNvPr id="7" name="Picture 6" descr="A large video screen is located just inside the gallery.">
            <a:extLst>
              <a:ext uri="{FF2B5EF4-FFF2-40B4-BE49-F238E27FC236}">
                <a16:creationId xmlns:a16="http://schemas.microsoft.com/office/drawing/2014/main" id="{B38CD3A0-1D2C-80CD-91F6-21A08C2DD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" t="15528" r="19667"/>
          <a:stretch>
            <a:fillRect/>
          </a:stretch>
        </p:blipFill>
        <p:spPr>
          <a:xfrm>
            <a:off x="6504510" y="440489"/>
            <a:ext cx="3043447" cy="4377140"/>
          </a:xfrm>
          <a:prstGeom prst="rect">
            <a:avLst/>
          </a:prstGeom>
        </p:spPr>
      </p:pic>
      <p:pic>
        <p:nvPicPr>
          <p:cNvPr id="5" name="Content Placeholder 5" descr="An exhibit that looks like four seats inside an airplane">
            <a:extLst>
              <a:ext uri="{FF2B5EF4-FFF2-40B4-BE49-F238E27FC236}">
                <a16:creationId xmlns:a16="http://schemas.microsoft.com/office/drawing/2014/main" id="{E6CFEF77-F870-EC75-70C6-DD2797DF9B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515" y="2153299"/>
            <a:ext cx="3043446" cy="456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3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DE854-F58D-3C8D-29F7-6DD0B105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568" y="365125"/>
            <a:ext cx="10515600" cy="1325563"/>
          </a:xfrm>
        </p:spPr>
        <p:txBody>
          <a:bodyPr/>
          <a:lstStyle/>
          <a:p>
            <a:r>
              <a:rPr lang="en-US" dirty="0"/>
              <a:t>Theatre Organ Display and  Sounds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9C480-68E4-49A4-9003-9A5CD1514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432" y="1690687"/>
            <a:ext cx="5739581" cy="497136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There is a display in this gallery where I can see pipes and parts of a theatre organ. I can press buttons to hear the sounds an organ makes. The sounds may be very loud. </a:t>
            </a:r>
          </a:p>
          <a:p>
            <a:r>
              <a:rPr lang="en-US" dirty="0"/>
              <a:t>There will be many screens and sounds in the museum that may be very loud. I will be respectful of others when exploring these sounds. </a:t>
            </a:r>
          </a:p>
          <a:p>
            <a:r>
              <a:rPr lang="en-US" dirty="0"/>
              <a:t>Noise-reducing headphones are available at the front desk if I need to not hear so many loud sounds.</a:t>
            </a:r>
          </a:p>
        </p:txBody>
      </p:sp>
      <p:pic>
        <p:nvPicPr>
          <p:cNvPr id="4" name="Picture 3" descr="The Kilgen Theatre Organ exhibit">
            <a:extLst>
              <a:ext uri="{FF2B5EF4-FFF2-40B4-BE49-F238E27FC236}">
                <a16:creationId xmlns:a16="http://schemas.microsoft.com/office/drawing/2014/main" id="{DB4B5AE5-04A2-461B-FD8B-1D686E8FDE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13400" y="2173288"/>
            <a:ext cx="3860800" cy="2895600"/>
          </a:xfrm>
          <a:prstGeom prst="rect">
            <a:avLst/>
          </a:prstGeom>
        </p:spPr>
      </p:pic>
      <p:pic>
        <p:nvPicPr>
          <p:cNvPr id="5" name="Picture 4" descr="An exhibit with buttons that play the sounds an organ makes">
            <a:extLst>
              <a:ext uri="{FF2B5EF4-FFF2-40B4-BE49-F238E27FC236}">
                <a16:creationId xmlns:a16="http://schemas.microsoft.com/office/drawing/2014/main" id="{03244A76-743B-A43D-F3B7-87F49D7042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65087" y="2135188"/>
            <a:ext cx="38608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11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39FC3-2EE5-A0B6-A826-E277EC3B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Walking through the </a:t>
            </a:r>
            <a:r>
              <a:rPr lang="en-US" sz="3600" i="1" dirty="0"/>
              <a:t>Crossroads of Commerce </a:t>
            </a:r>
            <a:r>
              <a:rPr lang="en-US" sz="3600" dirty="0"/>
              <a:t>Exhibit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F6C55-A577-7145-F22B-FFC7C454B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35" y="1356657"/>
            <a:ext cx="4628103" cy="4754129"/>
          </a:xfrm>
        </p:spPr>
        <p:txBody>
          <a:bodyPr>
            <a:normAutofit/>
          </a:bodyPr>
          <a:lstStyle/>
          <a:p>
            <a:r>
              <a:rPr lang="en-US" sz="2400" dirty="0"/>
              <a:t>I can find my way through the </a:t>
            </a:r>
            <a:r>
              <a:rPr lang="en-US" sz="2400" i="1" dirty="0"/>
              <a:t>Crossroads of Commerce </a:t>
            </a:r>
            <a:r>
              <a:rPr lang="en-US" sz="2400" dirty="0"/>
              <a:t>exhibit by looking for big colored arrows on the floor.</a:t>
            </a:r>
          </a:p>
          <a:p>
            <a:r>
              <a:rPr lang="en-US" sz="2400" dirty="0"/>
              <a:t>This gallery has its own exit. </a:t>
            </a:r>
            <a:br>
              <a:rPr lang="en-US" sz="2400" dirty="0"/>
            </a:br>
            <a:r>
              <a:rPr lang="en-US" sz="2400" dirty="0"/>
              <a:t>I don’t have to turn around and go out the way I came in.</a:t>
            </a:r>
          </a:p>
        </p:txBody>
      </p:sp>
      <p:pic>
        <p:nvPicPr>
          <p:cNvPr id="4" name="Content Placeholder 4" descr="A large blue arrow on the carpet points the way through the exhibit.&#10;">
            <a:extLst>
              <a:ext uri="{FF2B5EF4-FFF2-40B4-BE49-F238E27FC236}">
                <a16:creationId xmlns:a16="http://schemas.microsoft.com/office/drawing/2014/main" id="{E20596FA-C764-7900-0C44-484C854D48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651" y="1541219"/>
            <a:ext cx="3046378" cy="4569567"/>
          </a:xfrm>
          <a:prstGeom prst="rect">
            <a:avLst/>
          </a:prstGeom>
        </p:spPr>
      </p:pic>
      <p:pic>
        <p:nvPicPr>
          <p:cNvPr id="5" name="Content Placeholder 5" descr="Exit the gallery through the glass doors.">
            <a:extLst>
              <a:ext uri="{FF2B5EF4-FFF2-40B4-BE49-F238E27FC236}">
                <a16:creationId xmlns:a16="http://schemas.microsoft.com/office/drawing/2014/main" id="{461A5A29-3BA1-7D4C-BCDE-4C6CFCBD31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88" y="1541221"/>
            <a:ext cx="3046377" cy="456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84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7E957-E5F9-C88D-5382-1820B849F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ONEOK, Inc. Gallery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16075-57D3-1ACA-ADFF-DAE951797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474" y="1691972"/>
            <a:ext cx="4788877" cy="4800547"/>
          </a:xfrm>
        </p:spPr>
        <p:txBody>
          <a:bodyPr>
            <a:normAutofit/>
          </a:bodyPr>
          <a:lstStyle/>
          <a:p>
            <a:r>
              <a:rPr lang="en-US" sz="2400" dirty="0"/>
              <a:t>The American Indian exhibit is on the first floor. I will start by walking straight ahead where I see “Origins.”</a:t>
            </a:r>
          </a:p>
          <a:p>
            <a:r>
              <a:rPr lang="en-US" sz="2400" dirty="0"/>
              <a:t> I can turn right to the “Tribes” area, but that is meant to be the end of the exhibit.</a:t>
            </a:r>
          </a:p>
          <a:p>
            <a:r>
              <a:rPr lang="en-US" sz="2400" b="1" dirty="0"/>
              <a:t>I will be sure to look for raised or uneven floors and watch my step!</a:t>
            </a:r>
            <a:endParaRPr lang="en-US" sz="2400" dirty="0"/>
          </a:p>
        </p:txBody>
      </p:sp>
      <p:pic>
        <p:nvPicPr>
          <p:cNvPr id="5" name="Content Placeholder 3" descr="This exhibit includes a large map of the United States and Oklahoma. &#10;">
            <a:extLst>
              <a:ext uri="{FF2B5EF4-FFF2-40B4-BE49-F238E27FC236}">
                <a16:creationId xmlns:a16="http://schemas.microsoft.com/office/drawing/2014/main" id="{CC5F13C8-34CD-4751-D95F-9C2309BF2F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14" y="1846438"/>
            <a:ext cx="2994410" cy="4491616"/>
          </a:xfrm>
          <a:prstGeom prst="rect">
            <a:avLst/>
          </a:prstGeom>
        </p:spPr>
      </p:pic>
      <p:pic>
        <p:nvPicPr>
          <p:cNvPr id="4" name="Content Placeholder 5" descr="A star chart is on the ceiling above display cases.">
            <a:extLst>
              <a:ext uri="{FF2B5EF4-FFF2-40B4-BE49-F238E27FC236}">
                <a16:creationId xmlns:a16="http://schemas.microsoft.com/office/drawing/2014/main" id="{FC456F9F-7BB9-9319-E6F7-87A9FAE15A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04478" y="2595042"/>
            <a:ext cx="4491618" cy="29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4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E4114-4CE7-DD15-0620-94CF2D35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Sam Noble Gallery</a:t>
            </a: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81AE45EF-8BF5-F056-A213-A6332D2E6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02" y="1266581"/>
            <a:ext cx="4791499" cy="3182178"/>
          </a:xfrm>
          <a:prstGeom prst="rect">
            <a:avLst/>
          </a:prstGeom>
        </p:spPr>
      </p:pic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EAE8DC1E-0F83-EB8D-1698-5D1A702A9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762" y="1254426"/>
            <a:ext cx="4791499" cy="319433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E0CE-0F56-E27E-67BC-2D26DF08A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40870"/>
            <a:ext cx="10515600" cy="2122157"/>
          </a:xfrm>
        </p:spPr>
        <p:txBody>
          <a:bodyPr>
            <a:normAutofit/>
          </a:bodyPr>
          <a:lstStyle/>
          <a:p>
            <a:r>
              <a:rPr lang="en-US" sz="2000" dirty="0"/>
              <a:t>The Noble Gallery on the third floor has many places to explore and learn about early Oklahoma history. I will see exhibits on land runs, one-room schoolhouses, ranches, farming, law and order, and much more!</a:t>
            </a:r>
          </a:p>
          <a:p>
            <a:r>
              <a:rPr lang="en-US" sz="2000" dirty="0"/>
              <a:t>There are places in this gallery where I can sit on a saddle and pretend to work on a chuck wagon. </a:t>
            </a:r>
          </a:p>
        </p:txBody>
      </p:sp>
    </p:spTree>
    <p:extLst>
      <p:ext uri="{BB962C8B-B14F-4D97-AF65-F5344CB8AC3E}">
        <p14:creationId xmlns:p14="http://schemas.microsoft.com/office/powerpoint/2010/main" val="445017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EB2A5-18A4-0D03-5B24-7527D84B5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Exhibits in the Sam Noble Gallery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D2C3B-899A-7FC3-7E51-0D2C82222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395" y="4775109"/>
            <a:ext cx="10833418" cy="1717765"/>
          </a:xfrm>
        </p:spPr>
        <p:txBody>
          <a:bodyPr>
            <a:noAutofit/>
          </a:bodyPr>
          <a:lstStyle/>
          <a:p>
            <a:r>
              <a:rPr lang="en-US" sz="2000" dirty="0"/>
              <a:t>There are areas in this gallery with a raised or uneven floor. I will need to watch my step!</a:t>
            </a:r>
          </a:p>
          <a:p>
            <a:r>
              <a:rPr lang="en-US" sz="2000" dirty="0"/>
              <a:t>In this gallery, I will also find a pink kitchen and an exhibit about the musical </a:t>
            </a:r>
            <a:r>
              <a:rPr lang="en-US" sz="2000" i="1" dirty="0"/>
              <a:t>Oklahoma!</a:t>
            </a:r>
          </a:p>
          <a:p>
            <a:r>
              <a:rPr lang="en-US" sz="2000" dirty="0"/>
              <a:t>This gallery has many paths to walk, but it’s okay to choose my own way.</a:t>
            </a:r>
          </a:p>
        </p:txBody>
      </p:sp>
      <p:pic>
        <p:nvPicPr>
          <p:cNvPr id="4" name="Content Placeholder 4" descr="Signs show where to watch my step.">
            <a:extLst>
              <a:ext uri="{FF2B5EF4-FFF2-40B4-BE49-F238E27FC236}">
                <a16:creationId xmlns:a16="http://schemas.microsoft.com/office/drawing/2014/main" id="{75E04DE7-CB33-739C-7C58-E18B680123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72" y="1414698"/>
            <a:ext cx="4554794" cy="3036529"/>
          </a:xfrm>
          <a:prstGeom prst="rect">
            <a:avLst/>
          </a:prstGeom>
        </p:spPr>
      </p:pic>
      <p:pic>
        <p:nvPicPr>
          <p:cNvPr id="5" name="Content Placeholder 5" descr="The exterior of a yellow farmhouse in the 'Oklahoma!' exhibit">
            <a:extLst>
              <a:ext uri="{FF2B5EF4-FFF2-40B4-BE49-F238E27FC236}">
                <a16:creationId xmlns:a16="http://schemas.microsoft.com/office/drawing/2014/main" id="{0FFE51D6-AF2A-DF2E-51A2-F519E70A79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459" y="1414697"/>
            <a:ext cx="4554794" cy="303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92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2F250-7C98-EF6B-5BD6-E3ED98CD2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Kerr-McGee Gallery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0D0C0-DEC6-D7F0-64D9-2AE9185AF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14452"/>
            <a:ext cx="9630747" cy="13255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the Kerr-McGee Gallery, I will find exhibits about the steamboat </a:t>
            </a:r>
            <a:r>
              <a:rPr lang="en-US" i="1" dirty="0"/>
              <a:t>Heroine</a:t>
            </a:r>
            <a:r>
              <a:rPr lang="en-US" dirty="0"/>
              <a:t>, oil and gas, African American history, and Oklahomans who served in the military. </a:t>
            </a:r>
          </a:p>
        </p:txBody>
      </p:sp>
      <p:pic>
        <p:nvPicPr>
          <p:cNvPr id="4" name="Content Placeholder 6" descr="The steamboat exhibit with a man speaking on a video screen">
            <a:extLst>
              <a:ext uri="{FF2B5EF4-FFF2-40B4-BE49-F238E27FC236}">
                <a16:creationId xmlns:a16="http://schemas.microsoft.com/office/drawing/2014/main" id="{11541DFA-8959-4147-7E5B-706ED557A5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425677"/>
            <a:ext cx="5024284" cy="3349523"/>
          </a:xfrm>
          <a:prstGeom prst="rect">
            <a:avLst/>
          </a:prstGeom>
        </p:spPr>
      </p:pic>
      <p:pic>
        <p:nvPicPr>
          <p:cNvPr id="5" name="Content Placeholder 7" descr="An exhibit about segregation with a single chair in an area labeled 'colored'">
            <a:extLst>
              <a:ext uri="{FF2B5EF4-FFF2-40B4-BE49-F238E27FC236}">
                <a16:creationId xmlns:a16="http://schemas.microsoft.com/office/drawing/2014/main" id="{3B5BB661-BE32-18F6-09E4-38DF543120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118" y="1425677"/>
            <a:ext cx="5024284" cy="334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39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229E1-EC38-5F90-FA12-7EE3DA646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Military Exhibit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F1BE4-DB2B-43BE-06C1-276499A4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19916" cy="4351338"/>
          </a:xfrm>
        </p:spPr>
        <p:txBody>
          <a:bodyPr>
            <a:normAutofit/>
          </a:bodyPr>
          <a:lstStyle/>
          <a:p>
            <a:r>
              <a:rPr lang="en-US" dirty="0"/>
              <a:t>There is a fun game located in the military exhibit where I can pretend to fly a helicopter.</a:t>
            </a:r>
          </a:p>
          <a:p>
            <a:r>
              <a:rPr lang="en-US" dirty="0"/>
              <a:t>If someone else is playing the game, I will wait for my turn.  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4" name="Content Placeholder 3" descr="A helicopter flight simulator game with a chair in front of a monitor and large screen">
            <a:extLst>
              <a:ext uri="{FF2B5EF4-FFF2-40B4-BE49-F238E27FC236}">
                <a16:creationId xmlns:a16="http://schemas.microsoft.com/office/drawing/2014/main" id="{4546D6B5-AB67-1E67-5D44-AFA1F5346A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91"/>
          <a:stretch/>
        </p:blipFill>
        <p:spPr>
          <a:xfrm rot="5400000">
            <a:off x="6524250" y="990994"/>
            <a:ext cx="5495140" cy="487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171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39671-5482-9A88-7348-126D205E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Military and Oil and Gas Exhibits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ECAD5-7CB7-8C29-6F57-DA131FFAF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75" y="1690224"/>
            <a:ext cx="5878870" cy="485125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 the military exhibit, I will find something that looks like a trench (photo on the left). A trench is a deep hole in the ground where soldiers hid and fought during World War I. </a:t>
            </a:r>
          </a:p>
          <a:p>
            <a:r>
              <a:rPr lang="en-US" dirty="0"/>
              <a:t>I can look through the viewfinder and see other soldiers from across the field. </a:t>
            </a:r>
          </a:p>
          <a:p>
            <a:r>
              <a:rPr lang="en-US" dirty="0"/>
              <a:t>The yellow man in the oil and gas exhibit and is a smaller version of the real </a:t>
            </a:r>
            <a:r>
              <a:rPr lang="en-US" i="1" dirty="0"/>
              <a:t>Golden Driller </a:t>
            </a:r>
            <a:r>
              <a:rPr lang="en-US" dirty="0"/>
              <a:t>statue in Tulsa, Oklahoma!</a:t>
            </a:r>
          </a:p>
        </p:txBody>
      </p:sp>
      <p:pic>
        <p:nvPicPr>
          <p:cNvPr id="4" name="Content Placeholder 4" descr="Exhibit featuring a wooden wall and a small trench">
            <a:extLst>
              <a:ext uri="{FF2B5EF4-FFF2-40B4-BE49-F238E27FC236}">
                <a16:creationId xmlns:a16="http://schemas.microsoft.com/office/drawing/2014/main" id="{2CE4C83E-3E17-E111-B84E-7A738EB176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45" y="1690686"/>
            <a:ext cx="2692399" cy="4038600"/>
          </a:xfrm>
          <a:prstGeom prst="rect">
            <a:avLst/>
          </a:prstGeom>
        </p:spPr>
      </p:pic>
      <p:pic>
        <p:nvPicPr>
          <p:cNvPr id="5" name="Content Placeholder 5" descr="A model of the Golden Driller statue with a man resting his hand on top of an oil derrick">
            <a:extLst>
              <a:ext uri="{FF2B5EF4-FFF2-40B4-BE49-F238E27FC236}">
                <a16:creationId xmlns:a16="http://schemas.microsoft.com/office/drawing/2014/main" id="{99D0C9BF-E47C-E22C-924C-B0CE183E4D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245" y="1690686"/>
            <a:ext cx="2692399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42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73ECF-5D7F-1A3B-A373-15D99AA00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Outside and Other Areas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6D9CB-2817-15D3-461F-0A69F7A22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005" y="1695306"/>
            <a:ext cx="7470057" cy="1542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I can go outside to see more exhibits or just take a walk. There are picnic areas where I can eat my lunch if the weather is nice.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26A65E-FA4B-A0A3-4CEE-A7A417D06461}"/>
              </a:ext>
            </a:extLst>
          </p:cNvPr>
          <p:cNvSpPr txBox="1"/>
          <p:nvPr/>
        </p:nvSpPr>
        <p:spPr>
          <a:xfrm>
            <a:off x="553064" y="3428999"/>
            <a:ext cx="349642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cs typeface="Arial" panose="020B0604020202020204" pitchFamily="34" charset="0"/>
              </a:rPr>
              <a:t>There are other areas in the building that I cannot go to, such as the offices.</a:t>
            </a:r>
            <a:br>
              <a:rPr lang="en-US" dirty="0"/>
            </a:br>
            <a:r>
              <a:rPr lang="en-US" sz="1600" dirty="0"/>
              <a:t>	</a:t>
            </a:r>
            <a:br>
              <a:rPr lang="en-US" sz="1600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Content Placeholder 7" descr="The Red River Journey outside walking trail">
            <a:extLst>
              <a:ext uri="{FF2B5EF4-FFF2-40B4-BE49-F238E27FC236}">
                <a16:creationId xmlns:a16="http://schemas.microsoft.com/office/drawing/2014/main" id="{9D1A72DC-3F52-7329-8827-868EA62B0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86" y="3500709"/>
            <a:ext cx="4582007" cy="3057208"/>
          </a:xfrm>
          <a:prstGeom prst="rect">
            <a:avLst/>
          </a:prstGeom>
        </p:spPr>
      </p:pic>
      <p:pic>
        <p:nvPicPr>
          <p:cNvPr id="4" name="Content Placeholder 6" descr="A corridor with large windows showing the outside spaces">
            <a:extLst>
              <a:ext uri="{FF2B5EF4-FFF2-40B4-BE49-F238E27FC236}">
                <a16:creationId xmlns:a16="http://schemas.microsoft.com/office/drawing/2014/main" id="{E2DA979C-AFC9-03CD-FC76-64749F19F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808" y="1835036"/>
            <a:ext cx="3148587" cy="472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56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0FA88-4248-2E3F-FFA1-C264D13B5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Museum Store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70279-DD18-0DDD-9C5E-4F5EB23B6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72" y="1860016"/>
            <a:ext cx="4121727" cy="51889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can visit the Museum Store before I go home so that I can remember my trip to the Oklahoma History Center!</a:t>
            </a:r>
          </a:p>
          <a:p>
            <a:endParaRPr lang="en-US" dirty="0"/>
          </a:p>
        </p:txBody>
      </p:sp>
      <p:pic>
        <p:nvPicPr>
          <p:cNvPr id="4" name="Picture 3" descr="Bookcases and displays with pillows and mementos seen through the Museum Store doors.">
            <a:extLst>
              <a:ext uri="{FF2B5EF4-FFF2-40B4-BE49-F238E27FC236}">
                <a16:creationId xmlns:a16="http://schemas.microsoft.com/office/drawing/2014/main" id="{BCD014FC-5E0C-AF84-E398-09237A67B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r="9611"/>
          <a:stretch>
            <a:fillRect/>
          </a:stretch>
        </p:blipFill>
        <p:spPr>
          <a:xfrm>
            <a:off x="5221322" y="695392"/>
            <a:ext cx="6520405" cy="546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67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ACC90-9E3D-BE01-852C-C6560440C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B23CA-D8B9-5303-1643-50D957775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549" y="1632030"/>
            <a:ext cx="7928660" cy="5119462"/>
          </a:xfrm>
        </p:spPr>
        <p:txBody>
          <a:bodyPr/>
          <a:lstStyle/>
          <a:p>
            <a:r>
              <a:rPr lang="en-US" sz="3200" dirty="0"/>
              <a:t>Some important rules to remember:  </a:t>
            </a:r>
          </a:p>
          <a:p>
            <a:pPr lvl="1"/>
            <a:r>
              <a:rPr lang="en-US" sz="3200" dirty="0"/>
              <a:t>I will stay with my adult and follow directions. </a:t>
            </a:r>
          </a:p>
          <a:p>
            <a:pPr lvl="1"/>
            <a:r>
              <a:rPr lang="en-US" sz="3200" dirty="0"/>
              <a:t>I will speak quietly.</a:t>
            </a:r>
          </a:p>
          <a:p>
            <a:pPr lvl="1"/>
            <a:r>
              <a:rPr lang="en-US" sz="3200" dirty="0"/>
              <a:t>I will not run.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14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DD9ABA-C58E-4CD2-94AB-41CF1F5CEE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0018" y="-1406586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Contact Us</a:t>
            </a:r>
          </a:p>
        </p:txBody>
      </p:sp>
      <p:pic>
        <p:nvPicPr>
          <p:cNvPr id="4" name="Picture 3" descr="Oklahoma Historical Society and Oklahoma History Center Museum logos&#10;">
            <a:extLst>
              <a:ext uri="{FF2B5EF4-FFF2-40B4-BE49-F238E27FC236}">
                <a16:creationId xmlns:a16="http://schemas.microsoft.com/office/drawing/2014/main" id="{C3284418-7D6F-C962-4F5C-8AE1F6D9CD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237" y="800716"/>
            <a:ext cx="6947490" cy="2153722"/>
          </a:xfrm>
          <a:prstGeom prst="rect">
            <a:avLst/>
          </a:prstGeom>
        </p:spPr>
      </p:pic>
      <p:sp>
        <p:nvSpPr>
          <p:cNvPr id="23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3278508" y="3581343"/>
            <a:ext cx="5634984" cy="229535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>
                <a:solidFill>
                  <a:srgbClr val="2D2A26"/>
                </a:solidFill>
              </a:rPr>
              <a:t>Oklahoma History Center</a:t>
            </a:r>
          </a:p>
          <a:p>
            <a:pPr lvl="0"/>
            <a:r>
              <a:rPr lang="en-US" dirty="0">
                <a:solidFill>
                  <a:srgbClr val="2D2A26"/>
                </a:solidFill>
              </a:rPr>
              <a:t>800 Nazih Zuhdi Drive</a:t>
            </a:r>
          </a:p>
          <a:p>
            <a:pPr lvl="0"/>
            <a:r>
              <a:rPr lang="en-US" dirty="0">
                <a:solidFill>
                  <a:srgbClr val="2D2A26"/>
                </a:solidFill>
              </a:rPr>
              <a:t>Oklahoma City, OK 73105 </a:t>
            </a:r>
          </a:p>
          <a:p>
            <a:pPr lvl="0"/>
            <a:r>
              <a:rPr lang="en-US" dirty="0">
                <a:solidFill>
                  <a:srgbClr val="2D2A26"/>
                </a:solidFill>
                <a:hlinkClick r:id="rId3"/>
              </a:rPr>
              <a:t>www.okhistory.org</a:t>
            </a:r>
            <a:r>
              <a:rPr lang="en-US" dirty="0">
                <a:solidFill>
                  <a:srgbClr val="2D2A2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979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HS Brand">
      <a:dk1>
        <a:srgbClr val="3F3F3F"/>
      </a:dk1>
      <a:lt1>
        <a:sysClr val="window" lastClr="FFFFFF"/>
      </a:lt1>
      <a:dk2>
        <a:srgbClr val="2D2A26"/>
      </a:dk2>
      <a:lt2>
        <a:srgbClr val="E4E1E5"/>
      </a:lt2>
      <a:accent1>
        <a:srgbClr val="1CA6DF"/>
      </a:accent1>
      <a:accent2>
        <a:srgbClr val="669B41"/>
      </a:accent2>
      <a:accent3>
        <a:srgbClr val="D15420"/>
      </a:accent3>
      <a:accent4>
        <a:srgbClr val="DE9027"/>
      </a:accent4>
      <a:accent5>
        <a:srgbClr val="67C8C7"/>
      </a:accent5>
      <a:accent6>
        <a:srgbClr val="E96952"/>
      </a:accent6>
      <a:hlink>
        <a:srgbClr val="0563C1"/>
      </a:hlink>
      <a:folHlink>
        <a:srgbClr val="954F72"/>
      </a:folHlink>
    </a:clrScheme>
    <a:fontScheme name="OHS Styles">
      <a:majorFont>
        <a:latin typeface="IvyPresto Headline"/>
        <a:ea typeface=""/>
        <a:cs typeface=""/>
      </a:majorFont>
      <a:minorFont>
        <a:latin typeface="L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D46E8EE-6157-4FDA-B48C-69AC1AA7D9CF}" vid="{E4D3857E-06DB-4751-9F02-70894057E8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070B297B1114DA3C794C9D9451345" ma:contentTypeVersion="13" ma:contentTypeDescription="Create a new document." ma:contentTypeScope="" ma:versionID="d579b310394b4b35b988bf228da41a23">
  <xsd:schema xmlns:xsd="http://www.w3.org/2001/XMLSchema" xmlns:xs="http://www.w3.org/2001/XMLSchema" xmlns:p="http://schemas.microsoft.com/office/2006/metadata/properties" xmlns:ns2="4a75f967-e566-4d15-a88b-9f0374fdd859" xmlns:ns3="516ddf86-d343-421b-9dd6-4bb3449626c3" targetNamespace="http://schemas.microsoft.com/office/2006/metadata/properties" ma:root="true" ma:fieldsID="d44413a535f2e57763c1e570e1455a21" ns2:_="" ns3:_="">
    <xsd:import namespace="4a75f967-e566-4d15-a88b-9f0374fdd859"/>
    <xsd:import namespace="516ddf86-d343-421b-9dd6-4bb3449626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Date" minOccurs="0"/>
                <xsd:element ref="ns2:MediaServiceLocation" minOccurs="0"/>
                <xsd:element ref="ns3:Thumbnail1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75f967-e566-4d15-a88b-9f0374fdd8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309bf2f-0431-460d-a93a-990d633b9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e" ma:index="19" nillable="true" ma:displayName="Date" ma:format="DateOnly" ma:internalName="Date">
      <xsd:simpleType>
        <xsd:restriction base="dms:DateTim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ddf86-d343-421b-9dd6-4bb3449626c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5a5b204-0461-48f7-96ca-a8f4068d86c3}" ma:internalName="TaxCatchAll" ma:showField="CatchAllData" ma:web="516ddf86-d343-421b-9dd6-4bb3449626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humbnail1" ma:index="21" nillable="true" ma:displayName="Thumbnail" ma:internalName="Thumbnail1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humbnail1 xmlns="516ddf86-d343-421b-9dd6-4bb3449626c3" xsi:nil="true"/>
    <TaxCatchAll xmlns="516ddf86-d343-421b-9dd6-4bb3449626c3" xsi:nil="true"/>
    <Date xmlns="4a75f967-e566-4d15-a88b-9f0374fdd859" xsi:nil="true"/>
    <lcf76f155ced4ddcb4097134ff3c332f xmlns="4a75f967-e566-4d15-a88b-9f0374fdd85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5B0B5CF-CDFE-43D6-865E-03ADB4456B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75f967-e566-4d15-a88b-9f0374fdd859"/>
    <ds:schemaRef ds:uri="516ddf86-d343-421b-9dd6-4bb3449626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85042F-1645-46D6-9C68-14A1099888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E3C5A6-42F1-47C3-8C54-918933FF1BCA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sharepoint/v3"/>
    <ds:schemaRef ds:uri="http://schemas.microsoft.com/office/2006/metadata/properties"/>
    <ds:schemaRef ds:uri="http://purl.org/dc/dcmitype/"/>
    <ds:schemaRef ds:uri="bdc32801-864b-493b-96db-7ea36ca23694"/>
    <ds:schemaRef ds:uri="http://schemas.microsoft.com/office/infopath/2007/PartnerControls"/>
    <ds:schemaRef ds:uri="http://schemas.openxmlformats.org/package/2006/metadata/core-properties"/>
    <ds:schemaRef ds:uri="c0175d40-5756-4482-923d-4f81b4f61f8e"/>
    <ds:schemaRef ds:uri="http://purl.org/dc/terms/"/>
    <ds:schemaRef ds:uri="516ddf86-d343-421b-9dd6-4bb3449626c3"/>
    <ds:schemaRef ds:uri="4a75f967-e566-4d15-a88b-9f0374fdd85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Oklahoma Historical Society</Template>
  <TotalTime>2188</TotalTime>
  <Words>1035</Words>
  <Application>Microsoft Office PowerPoint</Application>
  <PresentationFormat>Widescreen</PresentationFormat>
  <Paragraphs>75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Georgia</vt:lpstr>
      <vt:lpstr>Arial</vt:lpstr>
      <vt:lpstr>Aptos</vt:lpstr>
      <vt:lpstr>Fracktif</vt:lpstr>
      <vt:lpstr>Office Theme</vt:lpstr>
      <vt:lpstr>Oklahoma History Center Social Story</vt:lpstr>
      <vt:lpstr>Arriving at the Oklahoma History Center</vt:lpstr>
      <vt:lpstr>Admissions Desk</vt:lpstr>
      <vt:lpstr>Volunteers and Staff</vt:lpstr>
      <vt:lpstr>Elevators and Stairs</vt:lpstr>
      <vt:lpstr>What I can and cannot touch</vt:lpstr>
      <vt:lpstr>Restrooms and Signs</vt:lpstr>
      <vt:lpstr>The Research Center Library</vt:lpstr>
      <vt:lpstr>Inasmuch Gallery</vt:lpstr>
      <vt:lpstr>Theatre Organ Display and  Sounds</vt:lpstr>
      <vt:lpstr>Walking through the Crossroads of Commerce Exhibit</vt:lpstr>
      <vt:lpstr>The ONEOK, Inc. Gallery</vt:lpstr>
      <vt:lpstr>The Sam Noble Gallery</vt:lpstr>
      <vt:lpstr>Other Exhibits in the Sam Noble Gallery</vt:lpstr>
      <vt:lpstr>Kerr-McGee Gallery </vt:lpstr>
      <vt:lpstr>Military Exhibit</vt:lpstr>
      <vt:lpstr>Military and Oil and Gas Exhibits</vt:lpstr>
      <vt:lpstr>Going Outside and Other Areas </vt:lpstr>
      <vt:lpstr>Museum Store</vt:lpstr>
      <vt:lpstr>Rules to Remember</vt:lpstr>
      <vt:lpstr>Contact Us</vt:lpstr>
    </vt:vector>
  </TitlesOfParts>
  <Company>State of Oklahoma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Oklahoma History Center Social Story</dc:title>
  <dc:creator/>
  <cp:lastModifiedBy>Jennifer Towry</cp:lastModifiedBy>
  <cp:revision>41</cp:revision>
  <dcterms:created xsi:type="dcterms:W3CDTF">2021-01-11T18:35:16Z</dcterms:created>
  <dcterms:modified xsi:type="dcterms:W3CDTF">2026-04-20T19:27:29Z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0x010100794070B297B1114DA3C794C9D9451345</vt:lpwstr>
  </property>
  <property fmtid="{D5CDD505-2E9C-101B-9397-08002B2CF9AE}" pid="3" name="MediaServiceImageTags">
    <vt:lpwstr/>
  </property>
</Properties>
</file>